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7" r:id="rId3"/>
    <p:sldId id="259" r:id="rId4"/>
    <p:sldId id="270" r:id="rId5"/>
    <p:sldId id="275" r:id="rId6"/>
    <p:sldId id="272" r:id="rId7"/>
    <p:sldId id="273" r:id="rId8"/>
    <p:sldId id="274" r:id="rId9"/>
    <p:sldId id="27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76661" autoAdjust="0"/>
  </p:normalViewPr>
  <p:slideViewPr>
    <p:cSldViewPr snapToGrid="0">
      <p:cViewPr varScale="1">
        <p:scale>
          <a:sx n="55" d="100"/>
          <a:sy n="55" d="100"/>
        </p:scale>
        <p:origin x="133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A11DD-423C-45A1-8A31-5D203E04CBB8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082F-0A4B-49A5-824F-3805C93C37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99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082F-0A4B-49A5-824F-3805C93C37D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BELANGRIJK:</a:t>
            </a:r>
            <a:r>
              <a:rPr lang="nl-NL" baseline="0" dirty="0"/>
              <a:t> bij het bespreken van de antwoorden de functies van de orgaanstelsels vragen aan de leerlingen, laat hen dat er ook bij schrijven!</a:t>
            </a:r>
          </a:p>
          <a:p>
            <a:endParaRPr lang="nl-NL" baseline="0" dirty="0"/>
          </a:p>
          <a:p>
            <a:r>
              <a:rPr lang="nl-NL" baseline="0" dirty="0"/>
              <a:t>Verteringsstelsel; voedingsmiddelen verteren (klein maken) waardoor de voedingsstoffen die nodig zijn gebruikt kunnen worden doordat die in het bloed opgenomen worden. </a:t>
            </a:r>
          </a:p>
          <a:p>
            <a:r>
              <a:rPr lang="nl-NL" baseline="0" dirty="0"/>
              <a:t>Bloedvatenstelsel: de opgenomen voedingsstoffen worden door het bloedvatenstelsel door het gehele lichaam verspreid. </a:t>
            </a:r>
          </a:p>
          <a:p>
            <a:r>
              <a:rPr lang="nl-NL" baseline="0" dirty="0"/>
              <a:t>Ademhalingsstelsel: doordat het zuurstof terecht komt in de longen en uiteindelijk in het bloed, wordt op die manier het zuurstof verspreid door heel het lichaam.</a:t>
            </a:r>
          </a:p>
          <a:p>
            <a:r>
              <a:rPr lang="nl-NL" baseline="0" dirty="0"/>
              <a:t>Bottenstelsel zorgt voor stevigheid en bescherming (ribbenkast </a:t>
            </a:r>
            <a:r>
              <a:rPr lang="nl-NL" baseline="0" dirty="0" err="1"/>
              <a:t>bijv</a:t>
            </a:r>
            <a:r>
              <a:rPr lang="nl-NL" baseline="0" dirty="0"/>
              <a:t>). </a:t>
            </a:r>
          </a:p>
          <a:p>
            <a:r>
              <a:rPr lang="nl-NL" baseline="0" dirty="0"/>
              <a:t>Spierenstelsel: zorgt ook voor stevigheid en beweging </a:t>
            </a:r>
          </a:p>
          <a:p>
            <a:r>
              <a:rPr lang="nl-NL" baseline="0" dirty="0"/>
              <a:t>Zenuwstelsel: zorgt ervoor dat alle organen goed met elkaar samenwerken, stuurt het hele lichaam aan. Reflexen bijvoorbeeld. Regelt ook dat het hart constant blijft kloppen. (snelste stelsel). 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082F-0A4B-49A5-824F-3805C93C37D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87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Uitleggen wat je nodig hebt bij </a:t>
            </a:r>
            <a:r>
              <a:rPr lang="nl-NL" i="1" dirty="0"/>
              <a:t>verbranding</a:t>
            </a:r>
            <a:r>
              <a:rPr lang="nl-NL" dirty="0"/>
              <a:t>.</a:t>
            </a:r>
          </a:p>
          <a:p>
            <a:r>
              <a:rPr lang="nl-NL" dirty="0"/>
              <a:t>Altijd een </a:t>
            </a:r>
            <a:r>
              <a:rPr lang="nl-NL" i="1" dirty="0"/>
              <a:t>brandstof</a:t>
            </a:r>
            <a:r>
              <a:rPr lang="nl-NL" i="0" baseline="0" dirty="0"/>
              <a:t> en </a:t>
            </a:r>
            <a:r>
              <a:rPr lang="nl-NL" i="1" baseline="0" dirty="0"/>
              <a:t>zuurstof. </a:t>
            </a:r>
            <a:r>
              <a:rPr lang="nl-NL" i="0" baseline="0" dirty="0"/>
              <a:t>Dit heb je namelijk ook nodig als je buiten een vuurtje wilt maken. </a:t>
            </a:r>
            <a:br>
              <a:rPr lang="nl-NL" i="0" baseline="0" dirty="0"/>
            </a:br>
            <a:r>
              <a:rPr lang="nl-NL" i="0" baseline="0" dirty="0"/>
              <a:t>Denk aan proefje met een brandende </a:t>
            </a:r>
            <a:r>
              <a:rPr lang="nl-NL" i="0" baseline="0" dirty="0" err="1"/>
              <a:t>waxinelicht</a:t>
            </a:r>
            <a:r>
              <a:rPr lang="nl-NL" i="0" baseline="0" dirty="0"/>
              <a:t> waarna je een afgesloten pot eromheen doet en uiteindelijk zal het vuurtje gedoofd worden omdat het geen zuurstof meer krijgt.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082F-0A4B-49A5-824F-3805C93C37D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56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81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75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31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39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76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51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45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9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5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15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60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72AD-6001-447A-B913-8AAC13EC416C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363C-F98F-49D0-A5D5-95A3B3953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08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Biologie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50" y="2316163"/>
            <a:ext cx="7621064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Uitleg paragraaf 1</a:t>
            </a:r>
          </a:p>
          <a:p>
            <a:r>
              <a:rPr lang="nl-NL" dirty="0"/>
              <a:t>Opdrachten maken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610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 9 ‘Je lichaam werkt’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Opdracht: </a:t>
            </a:r>
            <a:br>
              <a:rPr lang="nl-NL" dirty="0"/>
            </a:br>
            <a:r>
              <a:rPr lang="nl-NL" dirty="0"/>
              <a:t>Je boek is dicht!</a:t>
            </a:r>
          </a:p>
          <a:p>
            <a:pPr marL="0" indent="0">
              <a:buNone/>
            </a:pPr>
            <a:r>
              <a:rPr lang="nl-NL" dirty="0"/>
              <a:t>Maak een </a:t>
            </a:r>
            <a:r>
              <a:rPr lang="nl-NL" dirty="0" err="1"/>
              <a:t>woordweb</a:t>
            </a:r>
            <a:r>
              <a:rPr lang="nl-NL" dirty="0"/>
              <a:t> met middenin: ‘Je lichaam werkt’.</a:t>
            </a:r>
            <a:br>
              <a:rPr lang="nl-NL" dirty="0"/>
            </a:br>
            <a:r>
              <a:rPr lang="nl-NL" dirty="0"/>
              <a:t>Waar denk je aan als je aan ‘Je lichaam werkt’ denkt? Noteer dat!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4481848" y="4378818"/>
            <a:ext cx="2807595" cy="168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Je lichaam werkt</a:t>
            </a:r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6967470" y="4005330"/>
            <a:ext cx="515155" cy="5924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482625" y="5201550"/>
            <a:ext cx="824248" cy="20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3464418" y="5191133"/>
            <a:ext cx="824248" cy="20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7128457" y="6065950"/>
            <a:ext cx="624625" cy="484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857223" y="4069099"/>
            <a:ext cx="624625" cy="484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4018209" y="5972607"/>
            <a:ext cx="515155" cy="5924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9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Paragraaf 1 ‘je lijf werkt!’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Middenrif </a:t>
            </a:r>
            <a:r>
              <a:rPr lang="nl-NL" dirty="0"/>
              <a:t>= de scheiding tussen de borst-</a:t>
            </a:r>
            <a:br>
              <a:rPr lang="nl-NL" dirty="0"/>
            </a:br>
            <a:r>
              <a:rPr lang="nl-NL" dirty="0"/>
              <a:t>		holte en de buikholte.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29" y="615212"/>
            <a:ext cx="4497351" cy="48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Kennen we de organen nog?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Neem a t/m k over in je schrift </a:t>
            </a:r>
          </a:p>
          <a:p>
            <a:pPr marL="0" indent="0">
              <a:buNone/>
            </a:pPr>
            <a:r>
              <a:rPr lang="nl-NL" dirty="0"/>
              <a:t>en noteer welk orgaan het is.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Doe dit in maximaal 5 minuten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4665" t="9838" r="23189" b="5440"/>
          <a:stretch/>
        </p:blipFill>
        <p:spPr>
          <a:xfrm>
            <a:off x="5545668" y="1245659"/>
            <a:ext cx="3787564" cy="56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3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Organen, cellen en weefsels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Van klein naar groot: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Cellen </a:t>
            </a:r>
            <a:r>
              <a:rPr lang="nl-NL" dirty="0">
                <a:sym typeface="Wingdings" panose="05000000000000000000" pitchFamily="2" charset="2"/>
              </a:rPr>
              <a:t>    weefsel           organen        orgaanstelsel     organisme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1630"/>
            <a:ext cx="2295199" cy="1721399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1" y="3834662"/>
            <a:ext cx="2135333" cy="2135333"/>
          </a:xfrm>
          <a:prstGeom prst="rect">
            <a:avLst/>
          </a:prstGeom>
        </p:spPr>
      </p:pic>
      <p:pic>
        <p:nvPicPr>
          <p:cNvPr id="1028" name="Picture 4" descr="http://www.dierenkliniekkenaupark.nl/sites/default/files/Hart%20normaal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36" y="3834662"/>
            <a:ext cx="2095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reekbeurten.info/spijs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38" y="3439446"/>
            <a:ext cx="2200841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atic.webshopapp.com/shops/000577/files/000025648/ein-o-science-bacter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790" y="3763390"/>
            <a:ext cx="2126716" cy="21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6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Orgaanstelsels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778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Een </a:t>
            </a:r>
            <a:r>
              <a:rPr lang="nl-NL" sz="2400" b="1" dirty="0"/>
              <a:t>orgaanstelsel</a:t>
            </a:r>
            <a:r>
              <a:rPr lang="nl-NL" sz="2400" dirty="0"/>
              <a:t> is een groep organen die samenwerken </a:t>
            </a:r>
          </a:p>
          <a:p>
            <a:pPr marL="0" indent="0">
              <a:buNone/>
            </a:pPr>
            <a:r>
              <a:rPr lang="nl-NL" sz="2400" dirty="0"/>
              <a:t>in het lichaam. </a:t>
            </a:r>
            <a:r>
              <a:rPr lang="nl-NL" sz="2400" i="1" dirty="0"/>
              <a:t>Bedenk bij elk plaatje welk orgaanstelsel het is.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792"/>
            <a:ext cx="9786953" cy="4138545"/>
          </a:xfrm>
          <a:prstGeom prst="rect">
            <a:avLst/>
          </a:prstGeom>
        </p:spPr>
      </p:pic>
      <p:pic>
        <p:nvPicPr>
          <p:cNvPr id="2052" name="Picture 4" descr="https://mensennatuurdoelen.files.wordpress.com/2012/03/image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6" y="258728"/>
            <a:ext cx="3005666" cy="24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209742" y="2618792"/>
            <a:ext cx="125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9567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600" i="1" dirty="0"/>
              <a:t>Energie is niet alleen nodig om te kunnen bewegen maar ook om alles in je lichaam te regelen.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Welk proces moet plaatsvinden voor het verkrijgen van energie? </a:t>
            </a:r>
          </a:p>
          <a:p>
            <a:pPr marL="0" indent="0">
              <a:buNone/>
            </a:pPr>
            <a:r>
              <a:rPr lang="nl-NL" b="1" dirty="0"/>
              <a:t>Verbranding</a:t>
            </a:r>
            <a:r>
              <a:rPr lang="nl-NL" i="1" dirty="0"/>
              <a:t>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Formule: </a:t>
            </a:r>
            <a:r>
              <a:rPr lang="nl-NL" b="1" dirty="0"/>
              <a:t>glucose + zuurstof </a:t>
            </a:r>
            <a:r>
              <a:rPr lang="nl-NL" b="1" dirty="0">
                <a:sym typeface="Wingdings" panose="05000000000000000000" pitchFamily="2" charset="2"/>
              </a:rPr>
              <a:t></a:t>
            </a:r>
            <a:r>
              <a:rPr lang="nl-NL" b="1" dirty="0"/>
              <a:t> energie + water + koolstofdioxide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Hoe worden deze producten verkregen en afgegeven?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3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doen: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Maken: heel paragraaf 1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3200" b="1" dirty="0">
                <a:sym typeface="Wingdings" panose="05000000000000000000" pitchFamily="2" charset="2"/>
              </a:rPr>
              <a:t>Huiswerk: 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2859080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339</Words>
  <Application>Microsoft Office PowerPoint</Application>
  <PresentationFormat>Breedbeeld</PresentationFormat>
  <Paragraphs>52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Biologie</vt:lpstr>
      <vt:lpstr>Planning</vt:lpstr>
      <vt:lpstr>Thema 9 ‘Je lichaam werkt’</vt:lpstr>
      <vt:lpstr>Paragraaf 1 ‘je lijf werkt!’</vt:lpstr>
      <vt:lpstr>Kennen we de organen nog? </vt:lpstr>
      <vt:lpstr>Organen, cellen en weefsels</vt:lpstr>
      <vt:lpstr>Orgaanstelsels</vt:lpstr>
      <vt:lpstr>Energie</vt:lpstr>
      <vt:lpstr>Nu doen: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Carlijn Bemelmans</dc:creator>
  <cp:lastModifiedBy>Carlijn Bemelmans</cp:lastModifiedBy>
  <cp:revision>43</cp:revision>
  <dcterms:created xsi:type="dcterms:W3CDTF">2015-08-24T17:02:20Z</dcterms:created>
  <dcterms:modified xsi:type="dcterms:W3CDTF">2016-10-24T08:11:35Z</dcterms:modified>
</cp:coreProperties>
</file>